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84" r:id="rId1"/>
  </p:sldMasterIdLst>
  <p:notesMasterIdLst>
    <p:notesMasterId r:id="rId9"/>
  </p:notesMasterIdLst>
  <p:sldIdLst>
    <p:sldId id="256" r:id="rId2"/>
    <p:sldId id="264" r:id="rId3"/>
    <p:sldId id="265" r:id="rId4"/>
    <p:sldId id="261" r:id="rId5"/>
    <p:sldId id="263" r:id="rId6"/>
    <p:sldId id="259" r:id="rId7"/>
    <p:sldId id="260" r:id="rId8"/>
  </p:sldIdLst>
  <p:sldSz cx="9144000" cy="6858000" type="screen4x3"/>
  <p:notesSz cx="6858000" cy="9144000"/>
  <p:defaultTextStyle>
    <a:defPPr>
      <a:defRPr lang="ar-SA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01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48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AAFD309-7B39-EF4A-85AF-AB63E4C58E8B}" type="datetimeFigureOut">
              <a:rPr lang="ar-SA" smtClean="0"/>
              <a:t>28 ربيع الأول، 1445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A18B754-3973-5E4A-AF1C-15D60DC6C8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85762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  <a:p>
            <a:endParaRPr lang="ar-SA" b="1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18B754-3973-5E4A-AF1C-15D60DC6C8BB}" type="slidenum">
              <a:rPr lang="ar-SA" smtClean="0"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11995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3E769-6B84-89DB-8E6E-86648B18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4D5EB-58E9-4F71-A753-88B66F2C9942}" type="datetimeFigureOut">
              <a:rPr lang="ar-SA"/>
              <a:pPr>
                <a:defRPr/>
              </a:pPr>
              <a:t>28 ربيع الأول، 1445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DC48E9-1D8E-BE94-7069-9B625F2E7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EF84D5-BBC3-AF91-519F-AC6A45FFE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9FE6FF-0E19-438D-8A0E-7B21C0AAA518}" type="slidenum">
              <a:rPr lang="ar-SA" altLang="en-US"/>
              <a:pPr/>
              <a:t>‹#›</a:t>
            </a:fld>
            <a:endParaRPr lang="ar-SA" altLang="en-US"/>
          </a:p>
        </p:txBody>
      </p:sp>
    </p:spTree>
    <p:extLst>
      <p:ext uri="{BB962C8B-B14F-4D97-AF65-F5344CB8AC3E}">
        <p14:creationId xmlns:p14="http://schemas.microsoft.com/office/powerpoint/2010/main" val="1213828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55751-B697-F997-AC7A-1318F3678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6A019-A83F-43DC-A349-E218EFD7FD82}" type="datetimeFigureOut">
              <a:rPr lang="ar-SA"/>
              <a:pPr>
                <a:defRPr/>
              </a:pPr>
              <a:t>28 ربيع الأول، 1445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4590E-D1BA-F4BC-B617-8F61C5B0B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AA049-301E-11D1-FEBD-65334B5EA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F8C360-3BD3-4A69-90CA-4CA5206B761E}" type="slidenum">
              <a:rPr lang="ar-SA" altLang="en-US"/>
              <a:pPr/>
              <a:t>‹#›</a:t>
            </a:fld>
            <a:endParaRPr lang="ar-SA" altLang="en-US"/>
          </a:p>
        </p:txBody>
      </p:sp>
    </p:spTree>
    <p:extLst>
      <p:ext uri="{BB962C8B-B14F-4D97-AF65-F5344CB8AC3E}">
        <p14:creationId xmlns:p14="http://schemas.microsoft.com/office/powerpoint/2010/main" val="1099950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1CDC0-209A-6EF2-E8CF-F89093508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6DF38-AEB4-485A-A214-831B093E2349}" type="datetimeFigureOut">
              <a:rPr lang="ar-SA"/>
              <a:pPr>
                <a:defRPr/>
              </a:pPr>
              <a:t>28 ربيع الأول، 1445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D163C-4000-5A2B-500B-AA3270183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9E340D-CD3E-91A8-9BDF-510E0FDEB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D6F8BE-32AF-4025-A400-3A8C452A7B35}" type="slidenum">
              <a:rPr lang="ar-SA" altLang="en-US"/>
              <a:pPr/>
              <a:t>‹#›</a:t>
            </a:fld>
            <a:endParaRPr lang="ar-SA" altLang="en-US"/>
          </a:p>
        </p:txBody>
      </p:sp>
    </p:spTree>
    <p:extLst>
      <p:ext uri="{BB962C8B-B14F-4D97-AF65-F5344CB8AC3E}">
        <p14:creationId xmlns:p14="http://schemas.microsoft.com/office/powerpoint/2010/main" val="3084757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0DBBEF-819E-4D52-F567-82734591C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12319-2601-4EA8-AEF0-552BECA41BED}" type="datetimeFigureOut">
              <a:rPr lang="ar-SA"/>
              <a:pPr>
                <a:defRPr/>
              </a:pPr>
              <a:t>28 ربيع الأول، 1445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46622-CB2E-7DF7-2F1D-E9F56DC6B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9CD5F-DB38-B825-A54D-7240B11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31DAA6-7E77-4EFC-B252-8F376152D61E}" type="slidenum">
              <a:rPr lang="ar-SA" altLang="en-US"/>
              <a:pPr/>
              <a:t>‹#›</a:t>
            </a:fld>
            <a:endParaRPr lang="ar-SA" altLang="en-US"/>
          </a:p>
        </p:txBody>
      </p:sp>
    </p:spTree>
    <p:extLst>
      <p:ext uri="{BB962C8B-B14F-4D97-AF65-F5344CB8AC3E}">
        <p14:creationId xmlns:p14="http://schemas.microsoft.com/office/powerpoint/2010/main" val="1775067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3CCAFC-FEE9-94D0-E8C9-79B1710BB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C19D3-0166-488D-B24A-C93F8A1F353F}" type="datetimeFigureOut">
              <a:rPr lang="ar-SA"/>
              <a:pPr>
                <a:defRPr/>
              </a:pPr>
              <a:t>28 ربيع الأول، 1445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A2C6A2-5661-1C87-756A-D1C510255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8DFB8-207B-1A35-81E5-18854FFF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D03F25-B540-4BBD-9954-7E8708BB7256}" type="slidenum">
              <a:rPr lang="ar-SA" altLang="en-US"/>
              <a:pPr/>
              <a:t>‹#›</a:t>
            </a:fld>
            <a:endParaRPr lang="ar-SA" altLang="en-US"/>
          </a:p>
        </p:txBody>
      </p:sp>
    </p:spTree>
    <p:extLst>
      <p:ext uri="{BB962C8B-B14F-4D97-AF65-F5344CB8AC3E}">
        <p14:creationId xmlns:p14="http://schemas.microsoft.com/office/powerpoint/2010/main" val="436524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C6948CD-03E2-8CDB-A295-35EFA4D15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1F9AC-C632-4510-9D7A-2041B6A223F2}" type="datetimeFigureOut">
              <a:rPr lang="ar-SA"/>
              <a:pPr>
                <a:defRPr/>
              </a:pPr>
              <a:t>28 ربيع الأول، 1445</a:t>
            </a:fld>
            <a:endParaRPr lang="ar-S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327CC01-DCF8-0D14-1D6F-5ED1E28EF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79B2272-9F37-53D3-DD0B-2B34C5CA3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ECFDFC-EDAA-465D-B6E0-1234E3BDABC6}" type="slidenum">
              <a:rPr lang="ar-SA" altLang="en-US"/>
              <a:pPr/>
              <a:t>‹#›</a:t>
            </a:fld>
            <a:endParaRPr lang="ar-SA" altLang="en-US"/>
          </a:p>
        </p:txBody>
      </p:sp>
    </p:spTree>
    <p:extLst>
      <p:ext uri="{BB962C8B-B14F-4D97-AF65-F5344CB8AC3E}">
        <p14:creationId xmlns:p14="http://schemas.microsoft.com/office/powerpoint/2010/main" val="3951599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493BCE3-30CF-8037-F4BB-89ECEAD24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9B7B9-DED7-43A0-B0B1-93748E0F7414}" type="datetimeFigureOut">
              <a:rPr lang="ar-SA"/>
              <a:pPr>
                <a:defRPr/>
              </a:pPr>
              <a:t>28 ربيع الأول، 1445</a:t>
            </a:fld>
            <a:endParaRPr lang="ar-SA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DB3F88-B5A2-E73D-EE33-A21A81EF3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6429DFE-57E4-50B9-88E7-BD072B9EA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56DB3A-08AA-4C1C-A4AC-61E839B913BB}" type="slidenum">
              <a:rPr lang="ar-SA" altLang="en-US"/>
              <a:pPr/>
              <a:t>‹#›</a:t>
            </a:fld>
            <a:endParaRPr lang="ar-SA" altLang="en-US"/>
          </a:p>
        </p:txBody>
      </p:sp>
    </p:spTree>
    <p:extLst>
      <p:ext uri="{BB962C8B-B14F-4D97-AF65-F5344CB8AC3E}">
        <p14:creationId xmlns:p14="http://schemas.microsoft.com/office/powerpoint/2010/main" val="3620692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7A82D11-632A-E3F6-88E5-F75D94564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376DC-BDBF-4450-87DF-FC4C2BFF3933}" type="datetimeFigureOut">
              <a:rPr lang="ar-SA"/>
              <a:pPr>
                <a:defRPr/>
              </a:pPr>
              <a:t>28 ربيع الأول، 1445</a:t>
            </a:fld>
            <a:endParaRPr lang="ar-SA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789AC78-65C5-3C83-B6AF-9D99486AD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214A8D4-D192-ED74-5E86-73335651B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24124-E9BB-4837-969C-DB63D1222055}" type="slidenum">
              <a:rPr lang="ar-SA" altLang="en-US"/>
              <a:pPr/>
              <a:t>‹#›</a:t>
            </a:fld>
            <a:endParaRPr lang="ar-SA" altLang="en-US"/>
          </a:p>
        </p:txBody>
      </p:sp>
    </p:spTree>
    <p:extLst>
      <p:ext uri="{BB962C8B-B14F-4D97-AF65-F5344CB8AC3E}">
        <p14:creationId xmlns:p14="http://schemas.microsoft.com/office/powerpoint/2010/main" val="3122705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FF69EEB-4619-2E0E-C1FF-49D02EC66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CD504-912C-448D-8434-34BE691E254B}" type="datetimeFigureOut">
              <a:rPr lang="ar-SA"/>
              <a:pPr>
                <a:defRPr/>
              </a:pPr>
              <a:t>28 ربيع الأول، 1445</a:t>
            </a:fld>
            <a:endParaRPr lang="ar-SA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315278F-B40C-C34E-B2C2-88768B93C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7D3F93A-BDC7-3357-CF3B-55BBC0A01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0CEDA1-0CCE-42E6-B567-9A2214245954}" type="slidenum">
              <a:rPr lang="ar-SA" altLang="en-US"/>
              <a:pPr/>
              <a:t>‹#›</a:t>
            </a:fld>
            <a:endParaRPr lang="ar-SA" altLang="en-US"/>
          </a:p>
        </p:txBody>
      </p:sp>
    </p:spTree>
    <p:extLst>
      <p:ext uri="{BB962C8B-B14F-4D97-AF65-F5344CB8AC3E}">
        <p14:creationId xmlns:p14="http://schemas.microsoft.com/office/powerpoint/2010/main" val="3800522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952EF12-0F8D-6AB4-E02D-5E5C7519F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A6EB0-32DF-46AC-9B80-57B46D241443}" type="datetimeFigureOut">
              <a:rPr lang="ar-SA"/>
              <a:pPr>
                <a:defRPr/>
              </a:pPr>
              <a:t>28 ربيع الأول، 1445</a:t>
            </a:fld>
            <a:endParaRPr lang="ar-S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9EDA201-2ECC-3D6C-970E-22500FDC0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0BFFF10-59DB-6346-A243-9BC176C69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B6FB76-2898-4C45-8D9D-A58CDCAE919B}" type="slidenum">
              <a:rPr lang="ar-SA" altLang="en-US"/>
              <a:pPr/>
              <a:t>‹#›</a:t>
            </a:fld>
            <a:endParaRPr lang="ar-SA" altLang="en-US"/>
          </a:p>
        </p:txBody>
      </p:sp>
    </p:spTree>
    <p:extLst>
      <p:ext uri="{BB962C8B-B14F-4D97-AF65-F5344CB8AC3E}">
        <p14:creationId xmlns:p14="http://schemas.microsoft.com/office/powerpoint/2010/main" val="3880400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ar-SA" noProof="0"/>
              <a:t>انقر فوق الأيقونة لإضافة صورة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86CCD21-197C-2C3B-CD98-3D0251379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4DFF3-C747-4D57-A2C4-38BC484215B9}" type="datetimeFigureOut">
              <a:rPr lang="ar-SA"/>
              <a:pPr>
                <a:defRPr/>
              </a:pPr>
              <a:t>28 ربيع الأول، 1445</a:t>
            </a:fld>
            <a:endParaRPr lang="ar-S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09B7CB-331E-BFC7-B86E-A6F5C0C59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3A2DA8-CAB1-1208-BCAA-B25A95556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FA76CB-D9ED-4286-8AC3-89DA324A130D}" type="slidenum">
              <a:rPr lang="ar-SA" altLang="en-US"/>
              <a:pPr/>
              <a:t>‹#›</a:t>
            </a:fld>
            <a:endParaRPr lang="ar-SA" altLang="en-US"/>
          </a:p>
        </p:txBody>
      </p:sp>
    </p:spTree>
    <p:extLst>
      <p:ext uri="{BB962C8B-B14F-4D97-AF65-F5344CB8AC3E}">
        <p14:creationId xmlns:p14="http://schemas.microsoft.com/office/powerpoint/2010/main" val="491649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69C35F0-C327-17A8-4AAB-0259E004336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en-US"/>
              <a:t>انقر لتحرير نمط العنوان الرئيسي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631243D-F2B4-6981-4B5F-F104DC9112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en-US"/>
              <a:t>انقر لتحرير أنماط النص الرئيسي</a:t>
            </a:r>
          </a:p>
          <a:p>
            <a:pPr lvl="1"/>
            <a:r>
              <a:rPr lang="ar-SA" altLang="en-US"/>
              <a:t>المستوى الثاني</a:t>
            </a:r>
          </a:p>
          <a:p>
            <a:pPr lvl="2"/>
            <a:r>
              <a:rPr lang="ar-SA" altLang="en-US"/>
              <a:t>المستوى الثالث</a:t>
            </a:r>
          </a:p>
          <a:p>
            <a:pPr lvl="3"/>
            <a:r>
              <a:rPr lang="ar-SA" altLang="en-US"/>
              <a:t>المستوى الرابع</a:t>
            </a:r>
          </a:p>
          <a:p>
            <a:pPr lvl="4"/>
            <a:r>
              <a:rPr lang="ar-SA" altLang="en-US"/>
              <a:t>المستوى الخامس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9DE40-3063-5353-D971-14AB337523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1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9B1CBB4-56EA-49F9-A8A7-16F621EA08B8}" type="datetimeFigureOut">
              <a:rPr lang="ar-SA"/>
              <a:pPr>
                <a:defRPr/>
              </a:pPr>
              <a:t>28 ربيع الأول، 1445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1E9101-6DF9-2A11-B8A1-B9ADE0DFC3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CA800C-8F3D-10E4-E365-2D67A5E506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1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4B9FFAF4-2F22-4DA8-A9D9-3E8B04B58F66}" type="slidenum">
              <a:rPr lang="ar-SA" altLang="en-US"/>
              <a:pPr/>
              <a:t>‹#›</a:t>
            </a:fld>
            <a:endParaRPr lang="ar-SA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1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2pPr>
      <a:lvl3pPr algn="l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3pPr>
      <a:lvl4pPr algn="l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4pPr>
      <a:lvl5pPr algn="l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5pPr>
      <a:lvl6pPr marL="457200" algn="l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6pPr>
      <a:lvl7pPr marL="914400" algn="l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7pPr>
      <a:lvl8pPr marL="1371600" algn="l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8pPr>
      <a:lvl9pPr marL="1828800" algn="l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9pPr>
    </p:titleStyle>
    <p:bodyStyle>
      <a:lvl1pPr marL="228600" indent="-228600" algn="r" rtl="1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rtl="1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جدول 16">
            <a:extLst>
              <a:ext uri="{FF2B5EF4-FFF2-40B4-BE49-F238E27FC236}">
                <a16:creationId xmlns:a16="http://schemas.microsoft.com/office/drawing/2014/main" id="{0209F880-15BC-E92D-D001-1A84261007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7521062"/>
              </p:ext>
            </p:extLst>
          </p:nvPr>
        </p:nvGraphicFramePr>
        <p:xfrm>
          <a:off x="469900" y="2273300"/>
          <a:ext cx="8153400" cy="2580036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863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639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52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10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6821">
                <a:tc gridSpan="4">
                  <a:txBody>
                    <a:bodyPr/>
                    <a:lstStyle/>
                    <a:p>
                      <a:pPr algn="ctr" rtl="1"/>
                      <a:r>
                        <a:rPr lang="ar-SA" sz="2300" b="0" dirty="0">
                          <a:solidFill>
                            <a:schemeClr val="tx1"/>
                          </a:solidFill>
                          <a:cs typeface="Fanan" pitchFamily="2" charset="-78"/>
                        </a:rPr>
                        <a:t>تقرير برنامج</a:t>
                      </a:r>
                    </a:p>
                  </a:txBody>
                  <a:tcPr marL="68586" marR="68586" marT="32473" marB="324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071">
                <a:tc>
                  <a:txBody>
                    <a:bodyPr/>
                    <a:lstStyle/>
                    <a:p>
                      <a:pPr algn="ctr" rtl="1"/>
                      <a:r>
                        <a:rPr lang="ar-SA" sz="2300" dirty="0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اسم المدرسة</a:t>
                      </a:r>
                    </a:p>
                  </a:txBody>
                  <a:tcPr marL="68586" marR="68586" marT="32473" marB="324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ar-SA" sz="2500" b="1" dirty="0"/>
                        <a:t>الثانوية الثانية أبناء </a:t>
                      </a:r>
                    </a:p>
                  </a:txBody>
                  <a:tcPr marL="68586" marR="68586" marT="32473" marB="324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3158">
                <a:tc>
                  <a:txBody>
                    <a:bodyPr/>
                    <a:lstStyle/>
                    <a:p>
                      <a:pPr algn="ctr" rtl="1"/>
                      <a:r>
                        <a:rPr lang="ar-SA" sz="2300" dirty="0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اسم البرنامج</a:t>
                      </a:r>
                    </a:p>
                  </a:txBody>
                  <a:tcPr marL="68586" marR="68586" marT="32473" marB="324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300" dirty="0">
                          <a:solidFill>
                            <a:schemeClr val="tx1"/>
                          </a:solidFill>
                        </a:rPr>
                        <a:t>الفضاء</a:t>
                      </a:r>
                    </a:p>
                  </a:txBody>
                  <a:tcPr marL="68586" marR="68586" marT="32473" marB="324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1" eaLnBrk="1" latinLnBrk="0" hangingPunct="1"/>
                      <a:r>
                        <a:rPr lang="ar-SA" sz="23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L-Mohanad Bold" pitchFamily="2" charset="-78"/>
                        </a:rPr>
                        <a:t>عدد المستفيدين</a:t>
                      </a:r>
                    </a:p>
                  </a:txBody>
                  <a:tcPr marL="68586" marR="68586" marT="32473" marB="324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300" b="1" dirty="0">
                          <a:solidFill>
                            <a:schemeClr val="tx1"/>
                          </a:solidFill>
                        </a:rPr>
                        <a:t>٢١٥</a:t>
                      </a:r>
                    </a:p>
                  </a:txBody>
                  <a:tcPr marL="68586" marR="68586" marT="32473" marB="324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7699">
                <a:tc>
                  <a:txBody>
                    <a:bodyPr/>
                    <a:lstStyle/>
                    <a:p>
                      <a:pPr algn="ctr" rtl="1"/>
                      <a:r>
                        <a:rPr lang="ar-SA" sz="2300" dirty="0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عدد الصور المرفقة</a:t>
                      </a:r>
                    </a:p>
                  </a:txBody>
                  <a:tcPr marL="68586" marR="68586" marT="32473" marB="324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1"/>
                      <a:r>
                        <a:rPr lang="ar-SA" sz="23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L-Mohanad Bold" pitchFamily="2" charset="-78"/>
                        </a:rPr>
                        <a:t>6 صور</a:t>
                      </a:r>
                    </a:p>
                  </a:txBody>
                  <a:tcPr marL="68586" marR="68586" marT="32473" marB="324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1" eaLnBrk="1" latinLnBrk="0" hangingPunct="1"/>
                      <a:endParaRPr lang="ar-SA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L-Mohanad Bold" pitchFamily="2" charset="-7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sz="1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B7CD075-52C7-71CC-5329-341B06370D92}"/>
              </a:ext>
            </a:extLst>
          </p:cNvPr>
          <p:cNvSpPr txBox="1"/>
          <p:nvPr/>
        </p:nvSpPr>
        <p:spPr>
          <a:xfrm>
            <a:off x="1452563" y="4970463"/>
            <a:ext cx="5786437" cy="300037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1350" b="1" dirty="0">
                <a:solidFill>
                  <a:srgbClr val="C00000"/>
                </a:solidFill>
                <a:latin typeface="+mn-lt"/>
                <a:cs typeface="+mn-cs"/>
              </a:rPr>
              <a:t>إذا كان من متطلبات البرنامج مقطع فيديو، يوضع رابط في مكان أحدى الصور الفوتوغرافية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مستطيل 25">
            <a:extLst>
              <a:ext uri="{FF2B5EF4-FFF2-40B4-BE49-F238E27FC236}">
                <a16:creationId xmlns:a16="http://schemas.microsoft.com/office/drawing/2014/main" id="{4538EC57-5841-1F7D-2A17-AF684546333E}"/>
              </a:ext>
            </a:extLst>
          </p:cNvPr>
          <p:cNvSpPr/>
          <p:nvPr/>
        </p:nvSpPr>
        <p:spPr>
          <a:xfrm>
            <a:off x="666750" y="409575"/>
            <a:ext cx="7964488" cy="58801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sz="1350"/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92507F44-5742-1F5F-E285-863D711AE077}"/>
              </a:ext>
            </a:extLst>
          </p:cNvPr>
          <p:cNvSpPr txBox="1"/>
          <p:nvPr/>
        </p:nvSpPr>
        <p:spPr>
          <a:xfrm>
            <a:off x="2905125" y="2795588"/>
            <a:ext cx="2546350" cy="300037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1350" b="1" dirty="0">
                <a:latin typeface="+mn-lt"/>
                <a:cs typeface="+mn-cs"/>
              </a:rPr>
              <a:t>إدراج صورة فوتوغرافية بحجم الإطار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068F62A-C853-2E07-A103-41073408F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409575"/>
            <a:ext cx="7964488" cy="588009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مستطيل 25">
            <a:extLst>
              <a:ext uri="{FF2B5EF4-FFF2-40B4-BE49-F238E27FC236}">
                <a16:creationId xmlns:a16="http://schemas.microsoft.com/office/drawing/2014/main" id="{FC4DC0C3-47E7-4CF4-7A08-133A177B81C8}"/>
              </a:ext>
            </a:extLst>
          </p:cNvPr>
          <p:cNvSpPr/>
          <p:nvPr/>
        </p:nvSpPr>
        <p:spPr>
          <a:xfrm>
            <a:off x="666750" y="409575"/>
            <a:ext cx="7964488" cy="58801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sz="1350"/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1B3F8018-3469-ED27-FBC8-57A232D0A2E9}"/>
              </a:ext>
            </a:extLst>
          </p:cNvPr>
          <p:cNvSpPr txBox="1"/>
          <p:nvPr/>
        </p:nvSpPr>
        <p:spPr>
          <a:xfrm>
            <a:off x="2905125" y="2795588"/>
            <a:ext cx="2546350" cy="300037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1350" b="1" dirty="0">
                <a:latin typeface="+mn-lt"/>
                <a:cs typeface="+mn-cs"/>
              </a:rPr>
              <a:t>إدراج صورة فوتوغرافية بحجم الإطار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63DC3E2-0480-0FC2-9EEA-6BE531547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362434"/>
            <a:ext cx="7810500" cy="588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463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مستطيل 25">
            <a:extLst>
              <a:ext uri="{FF2B5EF4-FFF2-40B4-BE49-F238E27FC236}">
                <a16:creationId xmlns:a16="http://schemas.microsoft.com/office/drawing/2014/main" id="{AA016822-2D3F-1695-5487-71F7E2435303}"/>
              </a:ext>
            </a:extLst>
          </p:cNvPr>
          <p:cNvSpPr/>
          <p:nvPr/>
        </p:nvSpPr>
        <p:spPr>
          <a:xfrm>
            <a:off x="666750" y="409575"/>
            <a:ext cx="7964488" cy="58801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sz="1350"/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0C1BF04D-FC9C-BDA4-7F6D-9CC114447A06}"/>
              </a:ext>
            </a:extLst>
          </p:cNvPr>
          <p:cNvSpPr txBox="1"/>
          <p:nvPr/>
        </p:nvSpPr>
        <p:spPr>
          <a:xfrm>
            <a:off x="2905125" y="2795588"/>
            <a:ext cx="2546350" cy="300037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1350" b="1" dirty="0">
                <a:latin typeface="+mn-lt"/>
                <a:cs typeface="+mn-cs"/>
              </a:rPr>
              <a:t>إدراج صورة فوتوغرافية بحجم الإطار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24315DC-1A6E-254A-E722-1AA824CCD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1" y="409575"/>
            <a:ext cx="3905249" cy="6038849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5E1831D-47E1-D064-4E0E-CC978FF859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9575"/>
            <a:ext cx="4052453" cy="653970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مستطيل 25">
            <a:extLst>
              <a:ext uri="{FF2B5EF4-FFF2-40B4-BE49-F238E27FC236}">
                <a16:creationId xmlns:a16="http://schemas.microsoft.com/office/drawing/2014/main" id="{D091F95C-2529-1714-7F76-1EC0F0D4FFCE}"/>
              </a:ext>
            </a:extLst>
          </p:cNvPr>
          <p:cNvSpPr/>
          <p:nvPr/>
        </p:nvSpPr>
        <p:spPr>
          <a:xfrm>
            <a:off x="666750" y="409575"/>
            <a:ext cx="7964488" cy="58801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sz="1350"/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0405A64B-286B-7AA5-7E30-46B81634ABA0}"/>
              </a:ext>
            </a:extLst>
          </p:cNvPr>
          <p:cNvSpPr txBox="1"/>
          <p:nvPr/>
        </p:nvSpPr>
        <p:spPr>
          <a:xfrm>
            <a:off x="2905125" y="2795588"/>
            <a:ext cx="2546350" cy="300037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1350" b="1" dirty="0">
                <a:latin typeface="+mn-lt"/>
                <a:cs typeface="+mn-cs"/>
              </a:rPr>
              <a:t>إدراج صورة فوتوغرافية بحجم الإطار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1924933-B785-89EF-BF88-F1BC2A49C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1" y="230909"/>
            <a:ext cx="7964488" cy="605876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مستطيل 25">
            <a:extLst>
              <a:ext uri="{FF2B5EF4-FFF2-40B4-BE49-F238E27FC236}">
                <a16:creationId xmlns:a16="http://schemas.microsoft.com/office/drawing/2014/main" id="{4B12FCA9-E6BD-EF15-90D2-A438A008F211}"/>
              </a:ext>
            </a:extLst>
          </p:cNvPr>
          <p:cNvSpPr/>
          <p:nvPr/>
        </p:nvSpPr>
        <p:spPr>
          <a:xfrm>
            <a:off x="666750" y="409575"/>
            <a:ext cx="7964488" cy="58801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sz="1350"/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CCC8208D-858C-27AC-81FA-6E605D0D2FF0}"/>
              </a:ext>
            </a:extLst>
          </p:cNvPr>
          <p:cNvSpPr txBox="1"/>
          <p:nvPr/>
        </p:nvSpPr>
        <p:spPr>
          <a:xfrm>
            <a:off x="2905125" y="2795588"/>
            <a:ext cx="2546350" cy="300037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1350" b="1" dirty="0">
                <a:latin typeface="+mn-lt"/>
                <a:cs typeface="+mn-cs"/>
              </a:rPr>
              <a:t>إدراج صورة فوتوغرافية بحجم الإطار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D0AAC7FD-E419-F585-91AE-5B0A2DBE8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1" y="409575"/>
            <a:ext cx="7810500" cy="58801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مستطيل 25">
            <a:extLst>
              <a:ext uri="{FF2B5EF4-FFF2-40B4-BE49-F238E27FC236}">
                <a16:creationId xmlns:a16="http://schemas.microsoft.com/office/drawing/2014/main" id="{FC4DC0C3-47E7-4CF4-7A08-133A177B81C8}"/>
              </a:ext>
            </a:extLst>
          </p:cNvPr>
          <p:cNvSpPr/>
          <p:nvPr/>
        </p:nvSpPr>
        <p:spPr>
          <a:xfrm>
            <a:off x="666750" y="409575"/>
            <a:ext cx="7964488" cy="58801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sz="1350"/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1B3F8018-3469-ED27-FBC8-57A232D0A2E9}"/>
              </a:ext>
            </a:extLst>
          </p:cNvPr>
          <p:cNvSpPr txBox="1"/>
          <p:nvPr/>
        </p:nvSpPr>
        <p:spPr>
          <a:xfrm>
            <a:off x="2905125" y="2795588"/>
            <a:ext cx="2546350" cy="300037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1350" b="1" dirty="0">
                <a:latin typeface="+mn-lt"/>
                <a:cs typeface="+mn-cs"/>
              </a:rPr>
              <a:t>إدراج صورة فوتوغرافية بحجم الإطار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3DE10078-2CFF-3D7F-2571-C6782A311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896" y="409575"/>
            <a:ext cx="3945342" cy="58801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8C39091-23DD-0CA4-A00D-9795D6EE5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53" y="409575"/>
            <a:ext cx="3945343" cy="60388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</TotalTime>
  <Words>58</Words>
  <Application>Microsoft Office PowerPoint</Application>
  <PresentationFormat>عرض على الشاشة (4:3)</PresentationFormat>
  <Paragraphs>13</Paragraphs>
  <Slides>7</Slides>
  <Notes>1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7</vt:i4>
      </vt:variant>
    </vt:vector>
  </HeadingPairs>
  <TitlesOfParts>
    <vt:vector size="8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Lenovo</dc:creator>
  <cp:lastModifiedBy>نوال بنت الشهري</cp:lastModifiedBy>
  <cp:revision>9</cp:revision>
  <dcterms:created xsi:type="dcterms:W3CDTF">2022-10-05T14:50:00Z</dcterms:created>
  <dcterms:modified xsi:type="dcterms:W3CDTF">2023-10-12T10:05:00Z</dcterms:modified>
</cp:coreProperties>
</file>